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rack" charset="1" panose="02000000000000000000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2" Target="../media/image42.jpeg" Type="http://schemas.openxmlformats.org/officeDocument/2006/relationships/image"/><Relationship Id="rId3" Target="../media/image11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13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2" Target="../media/image11.pn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jpe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4344" y="4375892"/>
            <a:ext cx="7100430" cy="5911108"/>
          </a:xfrm>
          <a:custGeom>
            <a:avLst/>
            <a:gdLst/>
            <a:ahLst/>
            <a:cxnLst/>
            <a:rect r="r" b="b" t="t" l="l"/>
            <a:pathLst>
              <a:path h="5911108" w="7100430">
                <a:moveTo>
                  <a:pt x="0" y="0"/>
                </a:moveTo>
                <a:lnTo>
                  <a:pt x="7100430" y="0"/>
                </a:lnTo>
                <a:lnTo>
                  <a:pt x="7100430" y="5911108"/>
                </a:lnTo>
                <a:lnTo>
                  <a:pt x="0" y="5911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21390" y="249888"/>
            <a:ext cx="4366610" cy="4476561"/>
          </a:xfrm>
          <a:custGeom>
            <a:avLst/>
            <a:gdLst/>
            <a:ahLst/>
            <a:cxnLst/>
            <a:rect r="r" b="b" t="t" l="l"/>
            <a:pathLst>
              <a:path h="4476561" w="4366610">
                <a:moveTo>
                  <a:pt x="0" y="0"/>
                </a:moveTo>
                <a:lnTo>
                  <a:pt x="4366610" y="0"/>
                </a:lnTo>
                <a:lnTo>
                  <a:pt x="4366610" y="4476560"/>
                </a:lnTo>
                <a:lnTo>
                  <a:pt x="0" y="4476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592" y="275378"/>
            <a:ext cx="13947209" cy="6336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6"/>
              </a:lnSpc>
            </a:pPr>
            <a:r>
              <a:rPr lang="en-US" sz="3470">
                <a:solidFill>
                  <a:srgbClr val="EED025"/>
                </a:solidFill>
                <a:latin typeface="Track"/>
                <a:ea typeface="Track"/>
                <a:cs typeface="Track"/>
                <a:sym typeface="Track"/>
              </a:rPr>
              <a:t>"Hi, I'm Utkarsh Pratap Singh Rajavat.</a:t>
            </a:r>
          </a:p>
          <a:p>
            <a:pPr algn="ctr">
              <a:lnSpc>
                <a:spcPts val="5726"/>
              </a:lnSpc>
            </a:pPr>
            <a:r>
              <a:rPr lang="en-US" sz="3470">
                <a:solidFill>
                  <a:srgbClr val="EED025"/>
                </a:solidFill>
                <a:latin typeface="Track"/>
                <a:ea typeface="Track"/>
                <a:cs typeface="Track"/>
                <a:sym typeface="Track"/>
              </a:rPr>
              <a:t> In this project,   I analyzed data from Domino’s Pizza stores using SQL to uncover valuable business insights. From tracking sales performance to answering critical managerial questions, I transformed raw data into actionable information, showcasing the power of data-driven decision-making.”</a:t>
            </a:r>
          </a:p>
          <a:p>
            <a:pPr algn="ctr">
              <a:lnSpc>
                <a:spcPts val="34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8" r="0" b="-97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5115098" y="185140"/>
            <a:ext cx="16218603" cy="8352580"/>
          </a:xfrm>
          <a:custGeom>
            <a:avLst/>
            <a:gdLst/>
            <a:ahLst/>
            <a:cxnLst/>
            <a:rect r="r" b="b" t="t" l="l"/>
            <a:pathLst>
              <a:path h="8352580" w="16218603">
                <a:moveTo>
                  <a:pt x="0" y="0"/>
                </a:moveTo>
                <a:lnTo>
                  <a:pt x="16218603" y="0"/>
                </a:lnTo>
                <a:lnTo>
                  <a:pt x="16218603" y="8352580"/>
                </a:lnTo>
                <a:lnTo>
                  <a:pt x="0" y="8352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010696">
            <a:off x="6527905" y="47813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6319291" y="882410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8498388" cy="6076347"/>
          </a:xfrm>
          <a:custGeom>
            <a:avLst/>
            <a:gdLst/>
            <a:ahLst/>
            <a:cxnLst/>
            <a:rect r="r" b="b" t="t" l="l"/>
            <a:pathLst>
              <a:path h="6076347" w="8498388">
                <a:moveTo>
                  <a:pt x="0" y="0"/>
                </a:moveTo>
                <a:lnTo>
                  <a:pt x="8498388" y="0"/>
                </a:lnTo>
                <a:lnTo>
                  <a:pt x="8498388" y="6076347"/>
                </a:lnTo>
                <a:lnTo>
                  <a:pt x="0" y="60763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7339" y="6309663"/>
            <a:ext cx="4380390" cy="3454071"/>
          </a:xfrm>
          <a:custGeom>
            <a:avLst/>
            <a:gdLst/>
            <a:ahLst/>
            <a:cxnLst/>
            <a:rect r="r" b="b" t="t" l="l"/>
            <a:pathLst>
              <a:path h="3454071" w="4380390">
                <a:moveTo>
                  <a:pt x="0" y="0"/>
                </a:moveTo>
                <a:lnTo>
                  <a:pt x="4380390" y="0"/>
                </a:lnTo>
                <a:lnTo>
                  <a:pt x="4380390" y="3454071"/>
                </a:lnTo>
                <a:lnTo>
                  <a:pt x="0" y="3454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64980" y="0"/>
            <a:ext cx="9623020" cy="5641496"/>
          </a:xfrm>
          <a:custGeom>
            <a:avLst/>
            <a:gdLst/>
            <a:ahLst/>
            <a:cxnLst/>
            <a:rect r="r" b="b" t="t" l="l"/>
            <a:pathLst>
              <a:path h="5641496" w="9623020">
                <a:moveTo>
                  <a:pt x="0" y="0"/>
                </a:moveTo>
                <a:lnTo>
                  <a:pt x="9623020" y="0"/>
                </a:lnTo>
                <a:lnTo>
                  <a:pt x="9623020" y="5641496"/>
                </a:lnTo>
                <a:lnTo>
                  <a:pt x="0" y="56414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46545" y="5798851"/>
            <a:ext cx="4307435" cy="4475694"/>
          </a:xfrm>
          <a:custGeom>
            <a:avLst/>
            <a:gdLst/>
            <a:ahLst/>
            <a:cxnLst/>
            <a:rect r="r" b="b" t="t" l="l"/>
            <a:pathLst>
              <a:path h="4475694" w="4307435">
                <a:moveTo>
                  <a:pt x="0" y="0"/>
                </a:moveTo>
                <a:lnTo>
                  <a:pt x="4307435" y="0"/>
                </a:lnTo>
                <a:lnTo>
                  <a:pt x="4307435" y="4475694"/>
                </a:lnTo>
                <a:lnTo>
                  <a:pt x="0" y="4475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75286" y="5143500"/>
            <a:ext cx="1891104" cy="5143500"/>
          </a:xfrm>
          <a:custGeom>
            <a:avLst/>
            <a:gdLst/>
            <a:ahLst/>
            <a:cxnLst/>
            <a:rect r="r" b="b" t="t" l="l"/>
            <a:pathLst>
              <a:path h="5143500" w="1891104">
                <a:moveTo>
                  <a:pt x="0" y="0"/>
                </a:moveTo>
                <a:lnTo>
                  <a:pt x="1891104" y="0"/>
                </a:lnTo>
                <a:lnTo>
                  <a:pt x="18911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66" t="0" r="-1166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8238398" y="-757608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33166" y="5716770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6741" y="0"/>
            <a:ext cx="11301259" cy="5283339"/>
          </a:xfrm>
          <a:custGeom>
            <a:avLst/>
            <a:gdLst/>
            <a:ahLst/>
            <a:cxnLst/>
            <a:rect r="r" b="b" t="t" l="l"/>
            <a:pathLst>
              <a:path h="5283339" w="11301259">
                <a:moveTo>
                  <a:pt x="0" y="0"/>
                </a:moveTo>
                <a:lnTo>
                  <a:pt x="11301259" y="0"/>
                </a:lnTo>
                <a:lnTo>
                  <a:pt x="11301259" y="5283339"/>
                </a:lnTo>
                <a:lnTo>
                  <a:pt x="0" y="5283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16258" y="5443424"/>
            <a:ext cx="7219728" cy="4707300"/>
          </a:xfrm>
          <a:custGeom>
            <a:avLst/>
            <a:gdLst/>
            <a:ahLst/>
            <a:cxnLst/>
            <a:rect r="r" b="b" t="t" l="l"/>
            <a:pathLst>
              <a:path h="4707300" w="7219728">
                <a:moveTo>
                  <a:pt x="0" y="0"/>
                </a:moveTo>
                <a:lnTo>
                  <a:pt x="7219728" y="0"/>
                </a:lnTo>
                <a:lnTo>
                  <a:pt x="7219728" y="4707300"/>
                </a:lnTo>
                <a:lnTo>
                  <a:pt x="0" y="4707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0029" y="671523"/>
            <a:ext cx="11267941" cy="142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6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20666" y="3553848"/>
            <a:ext cx="12246668" cy="66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4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By Utkarsh pratap singh rajavat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0392"/>
            <a:ext cx="7200910" cy="7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4"/>
              </a:lnSpc>
            </a:pPr>
            <a:r>
              <a:rPr lang="en-US" sz="42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Managerial Questions :-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87416" y="1103707"/>
            <a:ext cx="18095542" cy="887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Retrieve the total number of orders placed.</a:t>
            </a:r>
          </a:p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Calculate the total revenue generated from pizza sales.</a:t>
            </a:r>
          </a:p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Identify the highest-priced pizza.</a:t>
            </a:r>
          </a:p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Identify the most common pizza size ordered.</a:t>
            </a:r>
          </a:p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List the top 5 most ordered pizza types along with their quantities.</a:t>
            </a:r>
          </a:p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Join the necessary tables to find the total quantity of each pizza category ordered.</a:t>
            </a:r>
          </a:p>
          <a:p>
            <a:pPr algn="l" marL="582528" indent="-291264" lvl="1">
              <a:lnSpc>
                <a:spcPts val="5639"/>
              </a:lnSpc>
              <a:buAutoNum type="arabicPeriod" startAt="1"/>
            </a:pPr>
            <a:r>
              <a:rPr lang="en-US" sz="269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Determine the distribution of orders by hour of the day</a:t>
            </a:r>
          </a:p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Join relevant tables to find the category-wise distribution of pizzas.</a:t>
            </a:r>
          </a:p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Group the orders by date and calculate the average number of pizzas ordered per day.</a:t>
            </a:r>
          </a:p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Determine the top 3 most ordered pizza types based on revenue.</a:t>
            </a:r>
          </a:p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Calculate the percentage contribution of each pizza type to total revenue.</a:t>
            </a:r>
          </a:p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Analyze the cumulative revenue generated over time.</a:t>
            </a:r>
          </a:p>
          <a:p>
            <a:pPr algn="l" marL="558931" indent="-279466" lvl="1">
              <a:lnSpc>
                <a:spcPts val="5410"/>
              </a:lnSpc>
              <a:buAutoNum type="arabicPeriod" startAt="1"/>
            </a:pPr>
            <a:r>
              <a:rPr lang="en-US" sz="2588">
                <a:solidFill>
                  <a:srgbClr val="000000"/>
                </a:solidFill>
                <a:latin typeface="Track"/>
                <a:ea typeface="Track"/>
                <a:cs typeface="Track"/>
                <a:sym typeface="Track"/>
              </a:rPr>
              <a:t>Determine the top 3 most ordered pizza types based on revenue for each pizza category.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441899" y="166592"/>
            <a:ext cx="4131493" cy="4855388"/>
          </a:xfrm>
          <a:custGeom>
            <a:avLst/>
            <a:gdLst/>
            <a:ahLst/>
            <a:cxnLst/>
            <a:rect r="r" b="b" t="t" l="l"/>
            <a:pathLst>
              <a:path h="4855388" w="4131493">
                <a:moveTo>
                  <a:pt x="0" y="0"/>
                </a:moveTo>
                <a:lnTo>
                  <a:pt x="4131494" y="0"/>
                </a:lnTo>
                <a:lnTo>
                  <a:pt x="4131494" y="4855387"/>
                </a:lnTo>
                <a:lnTo>
                  <a:pt x="0" y="4855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1301259" cy="3559897"/>
          </a:xfrm>
          <a:custGeom>
            <a:avLst/>
            <a:gdLst/>
            <a:ahLst/>
            <a:cxnLst/>
            <a:rect r="r" b="b" t="t" l="l"/>
            <a:pathLst>
              <a:path h="3559897" w="11301259">
                <a:moveTo>
                  <a:pt x="0" y="0"/>
                </a:moveTo>
                <a:lnTo>
                  <a:pt x="11301259" y="0"/>
                </a:lnTo>
                <a:lnTo>
                  <a:pt x="11301259" y="3559897"/>
                </a:lnTo>
                <a:lnTo>
                  <a:pt x="0" y="3559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58831" y="1028700"/>
            <a:ext cx="5000469" cy="2520728"/>
          </a:xfrm>
          <a:custGeom>
            <a:avLst/>
            <a:gdLst/>
            <a:ahLst/>
            <a:cxnLst/>
            <a:rect r="r" b="b" t="t" l="l"/>
            <a:pathLst>
              <a:path h="2520728" w="5000469">
                <a:moveTo>
                  <a:pt x="0" y="0"/>
                </a:moveTo>
                <a:lnTo>
                  <a:pt x="5000469" y="0"/>
                </a:lnTo>
                <a:lnTo>
                  <a:pt x="5000469" y="2520728"/>
                </a:lnTo>
                <a:lnTo>
                  <a:pt x="0" y="252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3183" y="126146"/>
            <a:ext cx="11301259" cy="4294478"/>
          </a:xfrm>
          <a:custGeom>
            <a:avLst/>
            <a:gdLst/>
            <a:ahLst/>
            <a:cxnLst/>
            <a:rect r="r" b="b" t="t" l="l"/>
            <a:pathLst>
              <a:path h="4294478" w="11301259">
                <a:moveTo>
                  <a:pt x="0" y="0"/>
                </a:moveTo>
                <a:lnTo>
                  <a:pt x="11301259" y="0"/>
                </a:lnTo>
                <a:lnTo>
                  <a:pt x="11301259" y="4294479"/>
                </a:lnTo>
                <a:lnTo>
                  <a:pt x="0" y="4294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66266" y="126146"/>
            <a:ext cx="3461493" cy="1857387"/>
          </a:xfrm>
          <a:custGeom>
            <a:avLst/>
            <a:gdLst/>
            <a:ahLst/>
            <a:cxnLst/>
            <a:rect r="r" b="b" t="t" l="l"/>
            <a:pathLst>
              <a:path h="1857387" w="3461493">
                <a:moveTo>
                  <a:pt x="0" y="0"/>
                </a:moveTo>
                <a:lnTo>
                  <a:pt x="3461493" y="0"/>
                </a:lnTo>
                <a:lnTo>
                  <a:pt x="3461493" y="1857387"/>
                </a:lnTo>
                <a:lnTo>
                  <a:pt x="0" y="1857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3183" y="5526434"/>
            <a:ext cx="11528073" cy="4395078"/>
          </a:xfrm>
          <a:custGeom>
            <a:avLst/>
            <a:gdLst/>
            <a:ahLst/>
            <a:cxnLst/>
            <a:rect r="r" b="b" t="t" l="l"/>
            <a:pathLst>
              <a:path h="4395078" w="11528073">
                <a:moveTo>
                  <a:pt x="0" y="0"/>
                </a:moveTo>
                <a:lnTo>
                  <a:pt x="11528073" y="0"/>
                </a:lnTo>
                <a:lnTo>
                  <a:pt x="11528073" y="4395077"/>
                </a:lnTo>
                <a:lnTo>
                  <a:pt x="0" y="43950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26582" y="8146410"/>
            <a:ext cx="4137071" cy="1608861"/>
          </a:xfrm>
          <a:custGeom>
            <a:avLst/>
            <a:gdLst/>
            <a:ahLst/>
            <a:cxnLst/>
            <a:rect r="r" b="b" t="t" l="l"/>
            <a:pathLst>
              <a:path h="1608861" w="4137071">
                <a:moveTo>
                  <a:pt x="0" y="0"/>
                </a:moveTo>
                <a:lnTo>
                  <a:pt x="4137071" y="0"/>
                </a:lnTo>
                <a:lnTo>
                  <a:pt x="4137071" y="1608861"/>
                </a:lnTo>
                <a:lnTo>
                  <a:pt x="0" y="16088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090715" y="828601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25206" y="226052"/>
            <a:ext cx="11322083" cy="5170326"/>
          </a:xfrm>
          <a:custGeom>
            <a:avLst/>
            <a:gdLst/>
            <a:ahLst/>
            <a:cxnLst/>
            <a:rect r="r" b="b" t="t" l="l"/>
            <a:pathLst>
              <a:path h="5170326" w="11322083">
                <a:moveTo>
                  <a:pt x="0" y="0"/>
                </a:moveTo>
                <a:lnTo>
                  <a:pt x="11322082" y="0"/>
                </a:lnTo>
                <a:lnTo>
                  <a:pt x="11322082" y="5170326"/>
                </a:lnTo>
                <a:lnTo>
                  <a:pt x="0" y="5170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2" r="0" b="-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91705" y="5929835"/>
            <a:ext cx="3680747" cy="3328465"/>
          </a:xfrm>
          <a:custGeom>
            <a:avLst/>
            <a:gdLst/>
            <a:ahLst/>
            <a:cxnLst/>
            <a:rect r="r" b="b" t="t" l="l"/>
            <a:pathLst>
              <a:path h="3328465" w="3680747">
                <a:moveTo>
                  <a:pt x="0" y="0"/>
                </a:moveTo>
                <a:lnTo>
                  <a:pt x="3680748" y="0"/>
                </a:lnTo>
                <a:lnTo>
                  <a:pt x="3680748" y="3328465"/>
                </a:lnTo>
                <a:lnTo>
                  <a:pt x="0" y="3328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27265" y="4214830"/>
            <a:ext cx="696589" cy="69658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13631" y="6891991"/>
            <a:ext cx="696589" cy="6965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64146" y="4214830"/>
            <a:ext cx="696589" cy="6965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0"/>
            <a:ext cx="11301259" cy="4661769"/>
          </a:xfrm>
          <a:custGeom>
            <a:avLst/>
            <a:gdLst/>
            <a:ahLst/>
            <a:cxnLst/>
            <a:rect r="r" b="b" t="t" l="l"/>
            <a:pathLst>
              <a:path h="4661769" w="11301259">
                <a:moveTo>
                  <a:pt x="0" y="0"/>
                </a:moveTo>
                <a:lnTo>
                  <a:pt x="11301259" y="0"/>
                </a:lnTo>
                <a:lnTo>
                  <a:pt x="11301259" y="4661769"/>
                </a:lnTo>
                <a:lnTo>
                  <a:pt x="0" y="4661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978837" y="357837"/>
            <a:ext cx="5370617" cy="3182150"/>
          </a:xfrm>
          <a:custGeom>
            <a:avLst/>
            <a:gdLst/>
            <a:ahLst/>
            <a:cxnLst/>
            <a:rect r="r" b="b" t="t" l="l"/>
            <a:pathLst>
              <a:path h="3182150" w="5370617">
                <a:moveTo>
                  <a:pt x="0" y="0"/>
                </a:moveTo>
                <a:lnTo>
                  <a:pt x="5370617" y="0"/>
                </a:lnTo>
                <a:lnTo>
                  <a:pt x="5370617" y="3182149"/>
                </a:lnTo>
                <a:lnTo>
                  <a:pt x="0" y="3182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0" y="5314202"/>
            <a:ext cx="11301259" cy="4548757"/>
          </a:xfrm>
          <a:custGeom>
            <a:avLst/>
            <a:gdLst/>
            <a:ahLst/>
            <a:cxnLst/>
            <a:rect r="r" b="b" t="t" l="l"/>
            <a:pathLst>
              <a:path h="4548757" w="11301259">
                <a:moveTo>
                  <a:pt x="0" y="0"/>
                </a:moveTo>
                <a:lnTo>
                  <a:pt x="11301259" y="0"/>
                </a:lnTo>
                <a:lnTo>
                  <a:pt x="11301259" y="4548757"/>
                </a:lnTo>
                <a:lnTo>
                  <a:pt x="0" y="4548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216357" y="5526434"/>
            <a:ext cx="4895576" cy="3754378"/>
          </a:xfrm>
          <a:custGeom>
            <a:avLst/>
            <a:gdLst/>
            <a:ahLst/>
            <a:cxnLst/>
            <a:rect r="r" b="b" t="t" l="l"/>
            <a:pathLst>
              <a:path h="3754378" w="4895576">
                <a:moveTo>
                  <a:pt x="0" y="0"/>
                </a:moveTo>
                <a:lnTo>
                  <a:pt x="4895577" y="0"/>
                </a:lnTo>
                <a:lnTo>
                  <a:pt x="4895577" y="3754377"/>
                </a:lnTo>
                <a:lnTo>
                  <a:pt x="0" y="3754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4727" y="0"/>
            <a:ext cx="11193273" cy="10287000"/>
            <a:chOff x="0" y="0"/>
            <a:chExt cx="8270827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8355409" cy="7628097"/>
            </a:xfrm>
            <a:custGeom>
              <a:avLst/>
              <a:gdLst/>
              <a:ahLst/>
              <a:cxnLst/>
              <a:rect r="r" b="b" t="t" l="l"/>
              <a:pathLst>
                <a:path h="7628097" w="8355409">
                  <a:moveTo>
                    <a:pt x="8352361" y="7595549"/>
                  </a:moveTo>
                  <a:cubicBezTo>
                    <a:pt x="8002492" y="7628097"/>
                    <a:pt x="7693579" y="7614632"/>
                    <a:pt x="7340561" y="7597139"/>
                  </a:cubicBezTo>
                  <a:cubicBezTo>
                    <a:pt x="5390748" y="7624668"/>
                    <a:pt x="2908837" y="7604772"/>
                    <a:pt x="843120" y="7601750"/>
                  </a:cubicBezTo>
                  <a:cubicBezTo>
                    <a:pt x="763031" y="7626319"/>
                    <a:pt x="794204" y="7539731"/>
                    <a:pt x="768503" y="7504746"/>
                  </a:cubicBezTo>
                  <a:cubicBezTo>
                    <a:pt x="698364" y="7443204"/>
                    <a:pt x="638670" y="7385478"/>
                    <a:pt x="608658" y="7307557"/>
                  </a:cubicBezTo>
                  <a:cubicBezTo>
                    <a:pt x="665698" y="6936714"/>
                    <a:pt x="748771" y="7065204"/>
                    <a:pt x="650609" y="6821421"/>
                  </a:cubicBezTo>
                  <a:cubicBezTo>
                    <a:pt x="716935" y="6707560"/>
                    <a:pt x="668517" y="6556170"/>
                    <a:pt x="597880" y="6501307"/>
                  </a:cubicBezTo>
                  <a:cubicBezTo>
                    <a:pt x="530062" y="6299188"/>
                    <a:pt x="583123" y="6430223"/>
                    <a:pt x="506019" y="6319543"/>
                  </a:cubicBezTo>
                  <a:cubicBezTo>
                    <a:pt x="404374" y="6285989"/>
                    <a:pt x="519616" y="6241621"/>
                    <a:pt x="473022" y="6216654"/>
                  </a:cubicBezTo>
                  <a:cubicBezTo>
                    <a:pt x="372870" y="6033618"/>
                    <a:pt x="297590" y="5957922"/>
                    <a:pt x="191137" y="5833725"/>
                  </a:cubicBezTo>
                  <a:cubicBezTo>
                    <a:pt x="122987" y="5793333"/>
                    <a:pt x="199428" y="5741651"/>
                    <a:pt x="166099" y="5713663"/>
                  </a:cubicBezTo>
                  <a:cubicBezTo>
                    <a:pt x="0" y="5597575"/>
                    <a:pt x="172400" y="5625722"/>
                    <a:pt x="137745" y="5544143"/>
                  </a:cubicBezTo>
                  <a:cubicBezTo>
                    <a:pt x="75057" y="5425512"/>
                    <a:pt x="162451" y="5314036"/>
                    <a:pt x="211698" y="5240726"/>
                  </a:cubicBezTo>
                  <a:cubicBezTo>
                    <a:pt x="350651" y="5092834"/>
                    <a:pt x="468545" y="4850959"/>
                    <a:pt x="436543" y="4805637"/>
                  </a:cubicBezTo>
                  <a:cubicBezTo>
                    <a:pt x="440522" y="4723581"/>
                    <a:pt x="555100" y="4677146"/>
                    <a:pt x="518787" y="4591909"/>
                  </a:cubicBezTo>
                  <a:cubicBezTo>
                    <a:pt x="550623" y="4536251"/>
                    <a:pt x="614627" y="4443063"/>
                    <a:pt x="685098" y="4381362"/>
                  </a:cubicBezTo>
                  <a:cubicBezTo>
                    <a:pt x="694384" y="4153640"/>
                    <a:pt x="739983" y="4069358"/>
                    <a:pt x="769995" y="3951362"/>
                  </a:cubicBezTo>
                  <a:cubicBezTo>
                    <a:pt x="834829" y="3846248"/>
                    <a:pt x="855722" y="3742087"/>
                    <a:pt x="919560" y="3653829"/>
                  </a:cubicBezTo>
                  <a:cubicBezTo>
                    <a:pt x="855224" y="3558415"/>
                    <a:pt x="942443" y="3544421"/>
                    <a:pt x="913591" y="3503711"/>
                  </a:cubicBezTo>
                  <a:cubicBezTo>
                    <a:pt x="1040273" y="3342938"/>
                    <a:pt x="1001473" y="3049539"/>
                    <a:pt x="973450" y="2875885"/>
                  </a:cubicBezTo>
                  <a:cubicBezTo>
                    <a:pt x="930836" y="2753437"/>
                    <a:pt x="896678" y="2691577"/>
                    <a:pt x="802993" y="2639099"/>
                  </a:cubicBezTo>
                  <a:cubicBezTo>
                    <a:pt x="823388" y="2572309"/>
                    <a:pt x="754741" y="2514583"/>
                    <a:pt x="733682" y="2522375"/>
                  </a:cubicBezTo>
                  <a:cubicBezTo>
                    <a:pt x="745952" y="2390863"/>
                    <a:pt x="681119" y="2354129"/>
                    <a:pt x="665366" y="2302446"/>
                  </a:cubicBezTo>
                  <a:cubicBezTo>
                    <a:pt x="587765" y="2235815"/>
                    <a:pt x="767177" y="2226114"/>
                    <a:pt x="669843" y="2139606"/>
                  </a:cubicBezTo>
                  <a:cubicBezTo>
                    <a:pt x="697700" y="2012227"/>
                    <a:pt x="701182" y="1946869"/>
                    <a:pt x="674652" y="1890733"/>
                  </a:cubicBezTo>
                  <a:cubicBezTo>
                    <a:pt x="654423" y="1844139"/>
                    <a:pt x="758388" y="1750156"/>
                    <a:pt x="721246" y="1757949"/>
                  </a:cubicBezTo>
                  <a:cubicBezTo>
                    <a:pt x="722904" y="1687342"/>
                    <a:pt x="674486" y="1657446"/>
                    <a:pt x="647293" y="1636296"/>
                  </a:cubicBezTo>
                  <a:cubicBezTo>
                    <a:pt x="659729" y="1607194"/>
                    <a:pt x="737827" y="1552967"/>
                    <a:pt x="746616" y="1536588"/>
                  </a:cubicBezTo>
                  <a:cubicBezTo>
                    <a:pt x="756067" y="1464232"/>
                    <a:pt x="659729" y="1448171"/>
                    <a:pt x="731526" y="1373906"/>
                  </a:cubicBezTo>
                  <a:cubicBezTo>
                    <a:pt x="681782" y="1285966"/>
                    <a:pt x="642484" y="1274199"/>
                    <a:pt x="659231" y="1210271"/>
                  </a:cubicBezTo>
                  <a:cubicBezTo>
                    <a:pt x="519118" y="708710"/>
                    <a:pt x="658402" y="870119"/>
                    <a:pt x="713287" y="600892"/>
                  </a:cubicBezTo>
                  <a:cubicBezTo>
                    <a:pt x="787406" y="400046"/>
                    <a:pt x="690405" y="443618"/>
                    <a:pt x="670175" y="305267"/>
                  </a:cubicBezTo>
                  <a:cubicBezTo>
                    <a:pt x="698198" y="37948"/>
                    <a:pt x="571682" y="79613"/>
                    <a:pt x="739818" y="15367"/>
                  </a:cubicBezTo>
                  <a:cubicBezTo>
                    <a:pt x="3102342" y="38584"/>
                    <a:pt x="5593871" y="31428"/>
                    <a:pt x="7847953" y="18547"/>
                  </a:cubicBezTo>
                  <a:cubicBezTo>
                    <a:pt x="8060527" y="54328"/>
                    <a:pt x="8325830" y="0"/>
                    <a:pt x="8340920" y="41765"/>
                  </a:cubicBezTo>
                  <a:cubicBezTo>
                    <a:pt x="8349873" y="265352"/>
                    <a:pt x="8340256" y="513270"/>
                    <a:pt x="8340090" y="780112"/>
                  </a:cubicBezTo>
                  <a:cubicBezTo>
                    <a:pt x="8338432" y="2072497"/>
                    <a:pt x="8352488" y="3452504"/>
                    <a:pt x="8341252" y="4695115"/>
                  </a:cubicBezTo>
                  <a:cubicBezTo>
                    <a:pt x="8355409" y="5736562"/>
                    <a:pt x="8327655" y="6608806"/>
                    <a:pt x="8352361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19130" t="0" r="-18996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1301259" cy="2853568"/>
          </a:xfrm>
          <a:custGeom>
            <a:avLst/>
            <a:gdLst/>
            <a:ahLst/>
            <a:cxnLst/>
            <a:rect r="r" b="b" t="t" l="l"/>
            <a:pathLst>
              <a:path h="2853568" w="11301259">
                <a:moveTo>
                  <a:pt x="0" y="0"/>
                </a:moveTo>
                <a:lnTo>
                  <a:pt x="11301259" y="0"/>
                </a:lnTo>
                <a:lnTo>
                  <a:pt x="11301259" y="2853568"/>
                </a:lnTo>
                <a:lnTo>
                  <a:pt x="0" y="2853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087899"/>
            <a:ext cx="3096551" cy="6712879"/>
          </a:xfrm>
          <a:custGeom>
            <a:avLst/>
            <a:gdLst/>
            <a:ahLst/>
            <a:cxnLst/>
            <a:rect r="r" b="b" t="t" l="l"/>
            <a:pathLst>
              <a:path h="6712879" w="3096551">
                <a:moveTo>
                  <a:pt x="0" y="0"/>
                </a:moveTo>
                <a:lnTo>
                  <a:pt x="3096551" y="0"/>
                </a:lnTo>
                <a:lnTo>
                  <a:pt x="3096551" y="6712880"/>
                </a:lnTo>
                <a:lnTo>
                  <a:pt x="0" y="671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5462509" y="1697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14494" y="1119052"/>
            <a:ext cx="3838710" cy="38387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607696" y="1119052"/>
            <a:ext cx="3838710" cy="38387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77" r="0" b="-37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14494" y="5329238"/>
            <a:ext cx="3838710" cy="38387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35" t="0" r="-383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607696" y="5329238"/>
            <a:ext cx="3838710" cy="383871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9637" t="0" r="-31021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2063558">
            <a:off x="10424255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0"/>
            <a:ext cx="10571163" cy="2999568"/>
          </a:xfrm>
          <a:custGeom>
            <a:avLst/>
            <a:gdLst/>
            <a:ahLst/>
            <a:cxnLst/>
            <a:rect r="r" b="b" t="t" l="l"/>
            <a:pathLst>
              <a:path h="2999568" w="10571163">
                <a:moveTo>
                  <a:pt x="0" y="0"/>
                </a:moveTo>
                <a:lnTo>
                  <a:pt x="10571163" y="0"/>
                </a:lnTo>
                <a:lnTo>
                  <a:pt x="10571163" y="2999568"/>
                </a:lnTo>
                <a:lnTo>
                  <a:pt x="0" y="29995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563635" y="0"/>
            <a:ext cx="4101370" cy="2913768"/>
          </a:xfrm>
          <a:custGeom>
            <a:avLst/>
            <a:gdLst/>
            <a:ahLst/>
            <a:cxnLst/>
            <a:rect r="r" b="b" t="t" l="l"/>
            <a:pathLst>
              <a:path h="2913768" w="4101370">
                <a:moveTo>
                  <a:pt x="0" y="0"/>
                </a:moveTo>
                <a:lnTo>
                  <a:pt x="4101370" y="0"/>
                </a:lnTo>
                <a:lnTo>
                  <a:pt x="4101370" y="2913768"/>
                </a:lnTo>
                <a:lnTo>
                  <a:pt x="0" y="2913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4420625"/>
            <a:ext cx="11301259" cy="3785922"/>
          </a:xfrm>
          <a:custGeom>
            <a:avLst/>
            <a:gdLst/>
            <a:ahLst/>
            <a:cxnLst/>
            <a:rect r="r" b="b" t="t" l="l"/>
            <a:pathLst>
              <a:path h="3785922" w="11301259">
                <a:moveTo>
                  <a:pt x="0" y="0"/>
                </a:moveTo>
                <a:lnTo>
                  <a:pt x="11301259" y="0"/>
                </a:lnTo>
                <a:lnTo>
                  <a:pt x="11301259" y="3785921"/>
                </a:lnTo>
                <a:lnTo>
                  <a:pt x="0" y="37859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044446" y="4536025"/>
            <a:ext cx="4789915" cy="1777561"/>
          </a:xfrm>
          <a:custGeom>
            <a:avLst/>
            <a:gdLst/>
            <a:ahLst/>
            <a:cxnLst/>
            <a:rect r="r" b="b" t="t" l="l"/>
            <a:pathLst>
              <a:path h="1777561" w="4789915">
                <a:moveTo>
                  <a:pt x="0" y="0"/>
                </a:moveTo>
                <a:lnTo>
                  <a:pt x="4789915" y="0"/>
                </a:lnTo>
                <a:lnTo>
                  <a:pt x="4789915" y="1777560"/>
                </a:lnTo>
                <a:lnTo>
                  <a:pt x="0" y="1777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34" r="0" b="-31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1301259" cy="6173313"/>
          </a:xfrm>
          <a:custGeom>
            <a:avLst/>
            <a:gdLst/>
            <a:ahLst/>
            <a:cxnLst/>
            <a:rect r="r" b="b" t="t" l="l"/>
            <a:pathLst>
              <a:path h="6173313" w="11301259">
                <a:moveTo>
                  <a:pt x="0" y="0"/>
                </a:moveTo>
                <a:lnTo>
                  <a:pt x="11301259" y="0"/>
                </a:lnTo>
                <a:lnTo>
                  <a:pt x="11301259" y="6173313"/>
                </a:lnTo>
                <a:lnTo>
                  <a:pt x="0" y="6173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12290" y="1761282"/>
            <a:ext cx="6775710" cy="2650748"/>
          </a:xfrm>
          <a:custGeom>
            <a:avLst/>
            <a:gdLst/>
            <a:ahLst/>
            <a:cxnLst/>
            <a:rect r="r" b="b" t="t" l="l"/>
            <a:pathLst>
              <a:path h="2650748" w="6775710">
                <a:moveTo>
                  <a:pt x="0" y="0"/>
                </a:moveTo>
                <a:lnTo>
                  <a:pt x="6775710" y="0"/>
                </a:lnTo>
                <a:lnTo>
                  <a:pt x="6775710" y="2650748"/>
                </a:lnTo>
                <a:lnTo>
                  <a:pt x="0" y="2650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DAGd-i0T0hM</dc:identifier>
  <dcterms:modified xsi:type="dcterms:W3CDTF">2011-08-01T06:04:30Z</dcterms:modified>
  <cp:revision>1</cp:revision>
  <dc:title>Red and Black Modern Paper Illustrative Pizza Restaurant Presentation</dc:title>
</cp:coreProperties>
</file>